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c006c355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c006c355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c006c35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c006c35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c006c355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c006c355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c006c3554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c006c3554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c006c3554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c006c3554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10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2210" r="0" t="0"/>
          <a:stretch/>
        </p:blipFill>
        <p:spPr>
          <a:xfrm>
            <a:off x="0" y="0"/>
            <a:ext cx="4738118" cy="484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2651" r="2981" t="0"/>
          <a:stretch/>
        </p:blipFill>
        <p:spPr>
          <a:xfrm>
            <a:off x="4572000" y="0"/>
            <a:ext cx="4572000" cy="4844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50"/>
            <a:ext cx="91440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" y="0"/>
            <a:ext cx="914308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2900"/>
            <a:ext cx="91440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25037" l="0" r="0" t="1870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7388"/>
            <a:ext cx="9144001" cy="30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4199" y="681300"/>
            <a:ext cx="7219799" cy="44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1550"/>
            <a:ext cx="3418500" cy="22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1" y="2026975"/>
            <a:ext cx="3301282" cy="40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6">
            <a:alphaModFix/>
          </a:blip>
          <a:srcRect b="0" l="0" r="0" t="12380"/>
          <a:stretch/>
        </p:blipFill>
        <p:spPr>
          <a:xfrm>
            <a:off x="4019550" y="0"/>
            <a:ext cx="5124450" cy="8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7">
            <a:alphaModFix/>
          </a:blip>
          <a:srcRect b="0" l="0" r="6507" t="0"/>
          <a:stretch/>
        </p:blipFill>
        <p:spPr>
          <a:xfrm>
            <a:off x="6347025" y="3839675"/>
            <a:ext cx="2796974" cy="12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50" y="3873538"/>
            <a:ext cx="4836101" cy="11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70075" y="1902575"/>
            <a:ext cx="3573925" cy="33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70825" y="3021796"/>
            <a:ext cx="3973174" cy="817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